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273"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69116" autoAdjust="0"/>
  </p:normalViewPr>
  <p:slideViewPr>
    <p:cSldViewPr snapToGrid="0">
      <p:cViewPr>
        <p:scale>
          <a:sx n="75" d="100"/>
          <a:sy n="75" d="100"/>
        </p:scale>
        <p:origin x="19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15.01.23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15.01.23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15.01.23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3280</Words>
  <Application>Microsoft Office PowerPoint</Application>
  <PresentationFormat>Breitbild</PresentationFormat>
  <Paragraphs>1355</Paragraphs>
  <Slides>35</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35</cp:revision>
  <dcterms:created xsi:type="dcterms:W3CDTF">2022-11-08T10:25:19Z</dcterms:created>
  <dcterms:modified xsi:type="dcterms:W3CDTF">2023-01-15T15:56:29Z</dcterms:modified>
</cp:coreProperties>
</file>